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995" r:id="rId2"/>
  </p:sldIdLst>
  <p:sldSz cx="6858000" cy="9906000" type="A4"/>
  <p:notesSz cx="6797675" cy="9926638"/>
  <p:custDataLst>
    <p:tags r:id="rId5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80"/>
    <a:srgbClr val="002B6D"/>
    <a:srgbClr val="666666"/>
    <a:srgbClr val="AFAAA3"/>
    <a:srgbClr val="000000"/>
    <a:srgbClr val="CCFFFF"/>
    <a:srgbClr val="666699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CAF9ED-07DC-4A11-8D7F-57B35C25682E}" styleName="Estilo Médio 1 - Ênfas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63" autoAdjust="0"/>
    <p:restoredTop sz="95007" autoAdjust="0"/>
  </p:normalViewPr>
  <p:slideViewPr>
    <p:cSldViewPr snapToGrid="0">
      <p:cViewPr>
        <p:scale>
          <a:sx n="96" d="100"/>
          <a:sy n="96" d="100"/>
        </p:scale>
        <p:origin x="-2022" y="-114"/>
      </p:cViewPr>
      <p:guideLst>
        <p:guide orient="horz" pos="1609"/>
        <p:guide orient="horz" pos="659"/>
        <p:guide orient="horz" pos="4260"/>
        <p:guide orient="horz" pos="5992"/>
        <p:guide orient="horz" pos="386"/>
        <p:guide orient="horz" pos="6117"/>
        <p:guide orient="horz" pos="989"/>
        <p:guide orient="horz" pos="3272"/>
        <p:guide pos="1966"/>
        <p:guide pos="3133"/>
        <p:guide pos="4229"/>
        <p:guide pos="74"/>
        <p:guide pos="611"/>
        <p:guide pos="231"/>
        <p:guide pos="4029"/>
        <p:guide pos="18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-2826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980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73" tIns="47736" rIns="95473" bIns="47736" numCol="1" anchor="t" anchorCtr="0" compatLnSpc="1">
            <a:prstTxWarp prst="textNoShape">
              <a:avLst/>
            </a:prstTxWarp>
          </a:bodyPr>
          <a:lstStyle>
            <a:lvl1pPr defTabSz="955593">
              <a:defRPr sz="1300">
                <a:latin typeface="Arial" charset="0"/>
                <a:ea typeface="ＭＳ Ｐゴシック" pitchFamily="74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095" y="0"/>
            <a:ext cx="2945980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73" tIns="47736" rIns="95473" bIns="47736" numCol="1" anchor="t" anchorCtr="0" compatLnSpc="1">
            <a:prstTxWarp prst="textNoShape">
              <a:avLst/>
            </a:prstTxWarp>
          </a:bodyPr>
          <a:lstStyle>
            <a:lvl1pPr algn="r" defTabSz="955593">
              <a:defRPr sz="1300">
                <a:latin typeface="Arial" charset="0"/>
                <a:ea typeface="ＭＳ Ｐゴシック" pitchFamily="74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790"/>
            <a:ext cx="2945980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73" tIns="47736" rIns="95473" bIns="47736" numCol="1" anchor="b" anchorCtr="0" compatLnSpc="1">
            <a:prstTxWarp prst="textNoShape">
              <a:avLst/>
            </a:prstTxWarp>
          </a:bodyPr>
          <a:lstStyle>
            <a:lvl1pPr defTabSz="955593">
              <a:defRPr sz="1300">
                <a:latin typeface="Arial" charset="0"/>
                <a:ea typeface="ＭＳ Ｐゴシック" pitchFamily="74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095" y="9428790"/>
            <a:ext cx="2945980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73" tIns="47736" rIns="95473" bIns="47736" numCol="1" anchor="b" anchorCtr="0" compatLnSpc="1">
            <a:prstTxWarp prst="textNoShape">
              <a:avLst/>
            </a:prstTxWarp>
          </a:bodyPr>
          <a:lstStyle>
            <a:lvl1pPr algn="r" defTabSz="955593">
              <a:defRPr sz="1300">
                <a:latin typeface="Arial" charset="0"/>
                <a:ea typeface="ＭＳ Ｐゴシック" pitchFamily="74" charset="-128"/>
              </a:defRPr>
            </a:lvl1pPr>
          </a:lstStyle>
          <a:p>
            <a:pPr>
              <a:defRPr/>
            </a:pPr>
            <a:fld id="{D5E180A3-64F1-4719-9179-E579CC8216B2}" type="slidenum">
              <a:rPr lang="de-DE"/>
              <a:pPr>
                <a:defRPr/>
              </a:pPr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975990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980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73" tIns="47736" rIns="95473" bIns="47736" numCol="1" anchor="t" anchorCtr="0" compatLnSpc="1">
            <a:prstTxWarp prst="textNoShape">
              <a:avLst/>
            </a:prstTxWarp>
          </a:bodyPr>
          <a:lstStyle>
            <a:lvl1pPr defTabSz="955593">
              <a:defRPr sz="1300">
                <a:latin typeface="Arial" charset="0"/>
                <a:ea typeface="ＭＳ Ｐゴシック" pitchFamily="74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095" y="0"/>
            <a:ext cx="2945980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73" tIns="47736" rIns="95473" bIns="47736" numCol="1" anchor="t" anchorCtr="0" compatLnSpc="1">
            <a:prstTxWarp prst="textNoShape">
              <a:avLst/>
            </a:prstTxWarp>
          </a:bodyPr>
          <a:lstStyle>
            <a:lvl1pPr algn="r" defTabSz="955593">
              <a:defRPr sz="1300">
                <a:latin typeface="Arial" charset="0"/>
                <a:ea typeface="ＭＳ Ｐゴシック" pitchFamily="74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1375" y="744538"/>
            <a:ext cx="2576513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8488" y="4715193"/>
            <a:ext cx="5440700" cy="4466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73" tIns="47736" rIns="95473" bIns="477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Click to edit Master text styles</a:t>
            </a:r>
          </a:p>
          <a:p>
            <a:pPr lvl="1"/>
            <a:r>
              <a:rPr lang="de-DE" noProof="0" smtClean="0"/>
              <a:t>Second level</a:t>
            </a:r>
          </a:p>
          <a:p>
            <a:pPr lvl="2"/>
            <a:r>
              <a:rPr lang="de-DE" noProof="0" smtClean="0"/>
              <a:t>Third level</a:t>
            </a:r>
          </a:p>
          <a:p>
            <a:pPr lvl="3"/>
            <a:r>
              <a:rPr lang="de-DE" noProof="0" smtClean="0"/>
              <a:t>Fourth level</a:t>
            </a:r>
          </a:p>
          <a:p>
            <a:pPr lvl="4"/>
            <a:r>
              <a:rPr lang="de-DE" noProof="0" smtClean="0"/>
              <a:t>Fifth level</a:t>
            </a: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790"/>
            <a:ext cx="2945980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73" tIns="47736" rIns="95473" bIns="47736" numCol="1" anchor="b" anchorCtr="0" compatLnSpc="1">
            <a:prstTxWarp prst="textNoShape">
              <a:avLst/>
            </a:prstTxWarp>
          </a:bodyPr>
          <a:lstStyle>
            <a:lvl1pPr defTabSz="955593">
              <a:defRPr sz="1300">
                <a:latin typeface="Arial" charset="0"/>
                <a:ea typeface="ＭＳ Ｐゴシック" pitchFamily="74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89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095" y="9428790"/>
            <a:ext cx="2945980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73" tIns="47736" rIns="95473" bIns="47736" numCol="1" anchor="b" anchorCtr="0" compatLnSpc="1">
            <a:prstTxWarp prst="textNoShape">
              <a:avLst/>
            </a:prstTxWarp>
          </a:bodyPr>
          <a:lstStyle>
            <a:lvl1pPr algn="r" defTabSz="955593">
              <a:defRPr sz="1300">
                <a:latin typeface="Arial" charset="0"/>
                <a:ea typeface="ＭＳ Ｐゴシック" pitchFamily="74" charset="-128"/>
              </a:defRPr>
            </a:lvl1pPr>
          </a:lstStyle>
          <a:p>
            <a:pPr>
              <a:defRPr/>
            </a:pPr>
            <a:fld id="{99177802-9556-42A1-9855-79B112BEE8C6}" type="slidenum">
              <a:rPr lang="de-DE"/>
              <a:pPr>
                <a:defRPr/>
              </a:pPr>
              <a:t>‹nº›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525181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2111375" y="744538"/>
            <a:ext cx="2576513" cy="3721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9913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Deckblatt Präsentation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"/>
            <a:ext cx="6858000" cy="491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63" name="Rectangle 7"/>
          <p:cNvSpPr>
            <a:spLocks noGrp="1" noChangeArrowheads="1"/>
          </p:cNvSpPr>
          <p:nvPr>
            <p:ph type="ctrTitle"/>
          </p:nvPr>
        </p:nvSpPr>
        <p:spPr bwMode="auto">
          <a:xfrm>
            <a:off x="350046" y="7619826"/>
            <a:ext cx="6318647" cy="187113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rIns="0"/>
          <a:lstStyle>
            <a:lvl1pPr>
              <a:spcBef>
                <a:spcPct val="40000"/>
              </a:spcBef>
              <a:spcAft>
                <a:spcPct val="40000"/>
              </a:spcAft>
              <a:defRPr b="1">
                <a:latin typeface="Arial" pitchFamily="34" charset="0"/>
              </a:defRPr>
            </a:lvl1pPr>
          </a:lstStyle>
          <a:p>
            <a:r>
              <a:rPr lang="de-DE"/>
              <a:t>Titelmasterformat durch Klicken bearbeiten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96704"/>
            <a:ext cx="1543050" cy="8452203"/>
          </a:xfrm>
          <a:prstGeom prst="rect">
            <a:avLst/>
          </a:prstGeo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96704"/>
            <a:ext cx="4514850" cy="845220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342900" y="396704"/>
            <a:ext cx="6172200" cy="845220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  <a:prstGeom prst="rect">
            <a:avLst/>
          </a:prstGeo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2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2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8" y="394410"/>
            <a:ext cx="3833812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14"/>
          <p:cNvSpPr txBox="1">
            <a:spLocks noChangeArrowheads="1"/>
          </p:cNvSpPr>
          <p:nvPr userDrawn="1"/>
        </p:nvSpPr>
        <p:spPr bwMode="auto">
          <a:xfrm>
            <a:off x="2836619" y="9605611"/>
            <a:ext cx="1181466" cy="233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082" tIns="54539" rIns="109082" bIns="54539">
            <a:spAutoFit/>
          </a:bodyPr>
          <a:lstStyle/>
          <a:p>
            <a:pPr algn="ctr" defTabSz="1090613" eaLnBrk="0" hangingPunct="0">
              <a:spcBef>
                <a:spcPct val="50000"/>
              </a:spcBef>
              <a:defRPr/>
            </a:pPr>
            <a:r>
              <a:rPr lang="de-DE" sz="800">
                <a:solidFill>
                  <a:schemeClr val="bg2"/>
                </a:solidFill>
              </a:rPr>
              <a:t>- </a:t>
            </a:r>
            <a:fld id="{A64680CD-D0A5-43DF-8614-0CF4E06DEDE3}" type="slidenum">
              <a:rPr lang="de-DE" sz="800">
                <a:solidFill>
                  <a:schemeClr val="bg2"/>
                </a:solidFill>
              </a:rPr>
              <a:pPr algn="ctr" defTabSz="1090613" eaLnBrk="0" hangingPunct="0">
                <a:spcBef>
                  <a:spcPct val="50000"/>
                </a:spcBef>
                <a:defRPr/>
              </a:pPr>
              <a:t>‹nº›</a:t>
            </a:fld>
            <a:r>
              <a:rPr lang="de-DE" sz="800">
                <a:solidFill>
                  <a:schemeClr val="bg2"/>
                </a:solidFill>
              </a:rPr>
              <a:t> -</a:t>
            </a:r>
          </a:p>
        </p:txBody>
      </p:sp>
      <p:sp>
        <p:nvSpPr>
          <p:cNvPr id="1027" name="Text Box 19"/>
          <p:cNvSpPr txBox="1">
            <a:spLocks noChangeArrowheads="1"/>
          </p:cNvSpPr>
          <p:nvPr userDrawn="1"/>
        </p:nvSpPr>
        <p:spPr bwMode="auto">
          <a:xfrm>
            <a:off x="301139" y="9598731"/>
            <a:ext cx="1603497" cy="338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16" tIns="45708" rIns="91416" bIns="45708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de-DE" sz="800" dirty="0" smtClean="0">
                <a:solidFill>
                  <a:schemeClr val="bg2"/>
                </a:solidFill>
              </a:rPr>
              <a:t>George</a:t>
            </a:r>
            <a:r>
              <a:rPr lang="de-DE" sz="800" baseline="0" dirty="0" smtClean="0">
                <a:solidFill>
                  <a:schemeClr val="bg2"/>
                </a:solidFill>
              </a:rPr>
              <a:t> Luiz Aureliano 18/04/2016</a:t>
            </a:r>
            <a:endParaRPr lang="de-DE" sz="800" dirty="0">
              <a:solidFill>
                <a:schemeClr val="bg2"/>
              </a:solidFill>
            </a:endParaRPr>
          </a:p>
        </p:txBody>
      </p:sp>
      <p:sp>
        <p:nvSpPr>
          <p:cNvPr id="1028" name="Line 20"/>
          <p:cNvSpPr>
            <a:spLocks noChangeShapeType="1"/>
          </p:cNvSpPr>
          <p:nvPr userDrawn="1"/>
        </p:nvSpPr>
        <p:spPr bwMode="auto">
          <a:xfrm flipV="1">
            <a:off x="354992" y="9633126"/>
            <a:ext cx="1115083" cy="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  <p:sp>
        <p:nvSpPr>
          <p:cNvPr id="1029" name="Rectangle 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1463" y="2311402"/>
            <a:ext cx="6172200" cy="6537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pt-BR" dirty="0" smtClean="0"/>
              <a:t>Textmasterformate durch Klicken bearbeiten</a:t>
            </a:r>
          </a:p>
          <a:p>
            <a:pPr lvl="1"/>
            <a:r>
              <a:rPr lang="de-DE" altLang="pt-BR" dirty="0" smtClean="0"/>
              <a:t>Zweite Ebene</a:t>
            </a:r>
          </a:p>
          <a:p>
            <a:pPr lvl="2"/>
            <a:r>
              <a:rPr lang="de-DE" altLang="pt-BR" dirty="0" smtClean="0"/>
              <a:t>Dritte Ebene</a:t>
            </a:r>
          </a:p>
          <a:p>
            <a:pPr lvl="3"/>
            <a:r>
              <a:rPr lang="de-DE" altLang="pt-BR" dirty="0" smtClean="0"/>
              <a:t>Vierte Ebene</a:t>
            </a:r>
          </a:p>
          <a:p>
            <a:pPr lvl="4"/>
            <a:r>
              <a:rPr lang="de-DE" altLang="pt-BR" dirty="0" smtClean="0"/>
              <a:t>Fünfte Ebene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278059" y="1112134"/>
            <a:ext cx="6249133" cy="1006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pt-BR" smtClean="0"/>
              <a:t>Titelmasterformat durch Klicken bearbeiten</a:t>
            </a:r>
          </a:p>
        </p:txBody>
      </p:sp>
      <p:sp>
        <p:nvSpPr>
          <p:cNvPr id="1031" name="Rectangle 9"/>
          <p:cNvSpPr>
            <a:spLocks noChangeArrowheads="1"/>
          </p:cNvSpPr>
          <p:nvPr userDrawn="1"/>
        </p:nvSpPr>
        <p:spPr bwMode="auto">
          <a:xfrm>
            <a:off x="0" y="859897"/>
            <a:ext cx="5943600" cy="139876"/>
          </a:xfrm>
          <a:prstGeom prst="rect">
            <a:avLst/>
          </a:prstGeom>
          <a:gradFill rotWithShape="1">
            <a:gsLst>
              <a:gs pos="0">
                <a:srgbClr val="002B6D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>
              <a:defRPr/>
            </a:pPr>
            <a:endParaRPr lang="pt-BR"/>
          </a:p>
        </p:txBody>
      </p:sp>
      <p:pic>
        <p:nvPicPr>
          <p:cNvPr id="1032" name="Picture 9" descr="MH3in P.jpg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E7A5A6"/>
              </a:clrFrom>
              <a:clrTo>
                <a:srgbClr val="E7A5A6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51308" y="-68788"/>
            <a:ext cx="785813" cy="1639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ＭＳ Ｐゴシック" pitchFamily="7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ＭＳ Ｐゴシック" pitchFamily="74" charset="-128"/>
          <a:cs typeface="MS PGothic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ＭＳ Ｐゴシック" pitchFamily="74" charset="-128"/>
          <a:cs typeface="MS PGothic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ＭＳ Ｐゴシック" pitchFamily="74" charset="-128"/>
          <a:cs typeface="MS PGothic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Arial" charset="0"/>
          <a:ea typeface="ＭＳ Ｐゴシック" pitchFamily="74" charset="-128"/>
          <a:cs typeface="MS PGothic"/>
        </a:defRPr>
      </a:lvl5pPr>
      <a:lvl6pPr marL="4572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ea typeface="MS PGothic"/>
          <a:cs typeface="MS PGothic"/>
        </a:defRPr>
      </a:lvl6pPr>
      <a:lvl7pPr marL="9144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ea typeface="MS PGothic"/>
          <a:cs typeface="MS PGothic"/>
        </a:defRPr>
      </a:lvl7pPr>
      <a:lvl8pPr marL="13716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ea typeface="MS PGothic"/>
          <a:cs typeface="MS PGothic"/>
        </a:defRPr>
      </a:lvl8pPr>
      <a:lvl9pPr marL="1828800" algn="l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 Black" pitchFamily="34" charset="0"/>
          <a:ea typeface="MS PGothic"/>
          <a:cs typeface="MS PGothic"/>
        </a:defRPr>
      </a:lvl9pPr>
    </p:titleStyle>
    <p:bodyStyle>
      <a:lvl1pPr marL="176213" indent="-176213" algn="l" rtl="0" eaLnBrk="0" fontAlgn="base" hangingPunct="0">
        <a:lnSpc>
          <a:spcPct val="120000"/>
        </a:lnSpc>
        <a:spcBef>
          <a:spcPct val="0"/>
        </a:spcBef>
        <a:spcAft>
          <a:spcPct val="60000"/>
        </a:spcAft>
        <a:buClr>
          <a:schemeClr val="accent2"/>
        </a:buClr>
        <a:buSzPct val="90000"/>
        <a:buFont typeface="Wingdings" charset="2"/>
        <a:buChar char="§"/>
        <a:defRPr sz="1600">
          <a:solidFill>
            <a:schemeClr val="tx1"/>
          </a:solidFill>
          <a:latin typeface="+mn-lt"/>
          <a:ea typeface="ＭＳ Ｐゴシック" pitchFamily="74" charset="-128"/>
          <a:cs typeface="+mn-cs"/>
        </a:defRPr>
      </a:lvl1pPr>
      <a:lvl2pPr marL="530225" indent="-174625" algn="l" rtl="0" eaLnBrk="0" fontAlgn="base" hangingPunct="0">
        <a:lnSpc>
          <a:spcPct val="120000"/>
        </a:lnSpc>
        <a:spcBef>
          <a:spcPct val="0"/>
        </a:spcBef>
        <a:spcAft>
          <a:spcPct val="60000"/>
        </a:spcAft>
        <a:buClr>
          <a:schemeClr val="accent2"/>
        </a:buClr>
        <a:buSzPct val="90000"/>
        <a:buFont typeface="Wingdings" charset="2"/>
        <a:buChar char="§"/>
        <a:defRPr sz="1600">
          <a:solidFill>
            <a:schemeClr val="tx1"/>
          </a:solidFill>
          <a:latin typeface="+mn-lt"/>
          <a:ea typeface="ＭＳ Ｐゴシック" pitchFamily="74" charset="-128"/>
          <a:cs typeface="+mn-cs"/>
        </a:defRPr>
      </a:lvl2pPr>
      <a:lvl3pPr marL="900113" indent="-190500" algn="l" rtl="0" eaLnBrk="0" fontAlgn="base" hangingPunct="0">
        <a:lnSpc>
          <a:spcPct val="120000"/>
        </a:lnSpc>
        <a:spcBef>
          <a:spcPct val="0"/>
        </a:spcBef>
        <a:spcAft>
          <a:spcPct val="60000"/>
        </a:spcAft>
        <a:buClr>
          <a:schemeClr val="accent2"/>
        </a:buClr>
        <a:buSzPct val="90000"/>
        <a:buFont typeface="Wingdings" charset="2"/>
        <a:buChar char="§"/>
        <a:defRPr sz="1600">
          <a:solidFill>
            <a:schemeClr val="tx1"/>
          </a:solidFill>
          <a:latin typeface="+mn-lt"/>
          <a:ea typeface="ＭＳ Ｐゴシック" pitchFamily="74" charset="-128"/>
          <a:cs typeface="+mn-cs"/>
        </a:defRPr>
      </a:lvl3pPr>
      <a:lvl4pPr marL="1254125" indent="-174625" algn="l" rtl="0" eaLnBrk="0" fontAlgn="base" hangingPunct="0">
        <a:lnSpc>
          <a:spcPct val="120000"/>
        </a:lnSpc>
        <a:spcBef>
          <a:spcPct val="0"/>
        </a:spcBef>
        <a:spcAft>
          <a:spcPct val="60000"/>
        </a:spcAft>
        <a:buClr>
          <a:schemeClr val="accent2"/>
        </a:buClr>
        <a:buSzPct val="90000"/>
        <a:buFont typeface="Wingdings" charset="2"/>
        <a:buChar char="§"/>
        <a:defRPr sz="1600">
          <a:solidFill>
            <a:schemeClr val="tx1"/>
          </a:solidFill>
          <a:latin typeface="+mn-lt"/>
          <a:ea typeface="ＭＳ Ｐゴシック" pitchFamily="74" charset="-128"/>
          <a:cs typeface="+mn-cs"/>
        </a:defRPr>
      </a:lvl4pPr>
      <a:lvl5pPr marL="1608138" indent="-174625" algn="l" rtl="0" eaLnBrk="0" fontAlgn="base" hangingPunct="0">
        <a:lnSpc>
          <a:spcPct val="120000"/>
        </a:lnSpc>
        <a:spcBef>
          <a:spcPct val="0"/>
        </a:spcBef>
        <a:spcAft>
          <a:spcPct val="60000"/>
        </a:spcAft>
        <a:buClr>
          <a:schemeClr val="accent2"/>
        </a:buClr>
        <a:buSzPct val="90000"/>
        <a:buFont typeface="Wingdings" charset="2"/>
        <a:buChar char="§"/>
        <a:defRPr sz="1600">
          <a:solidFill>
            <a:schemeClr val="tx1"/>
          </a:solidFill>
          <a:latin typeface="+mn-lt"/>
          <a:ea typeface="ＭＳ Ｐゴシック" pitchFamily="74" charset="-128"/>
          <a:cs typeface="+mn-cs"/>
        </a:defRPr>
      </a:lvl5pPr>
      <a:lvl6pPr marL="2065338" indent="-174625" algn="l" rtl="0" fontAlgn="base">
        <a:lnSpc>
          <a:spcPct val="120000"/>
        </a:lnSpc>
        <a:spcBef>
          <a:spcPct val="0"/>
        </a:spcBef>
        <a:spcAft>
          <a:spcPct val="60000"/>
        </a:spcAft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6pPr>
      <a:lvl7pPr marL="2522538" indent="-174625" algn="l" rtl="0" fontAlgn="base">
        <a:lnSpc>
          <a:spcPct val="120000"/>
        </a:lnSpc>
        <a:spcBef>
          <a:spcPct val="0"/>
        </a:spcBef>
        <a:spcAft>
          <a:spcPct val="60000"/>
        </a:spcAft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7pPr>
      <a:lvl8pPr marL="2979738" indent="-174625" algn="l" rtl="0" fontAlgn="base">
        <a:lnSpc>
          <a:spcPct val="120000"/>
        </a:lnSpc>
        <a:spcBef>
          <a:spcPct val="0"/>
        </a:spcBef>
        <a:spcAft>
          <a:spcPct val="60000"/>
        </a:spcAft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8pPr>
      <a:lvl9pPr marL="3436938" indent="-174625" algn="l" rtl="0" fontAlgn="base">
        <a:lnSpc>
          <a:spcPct val="120000"/>
        </a:lnSpc>
        <a:spcBef>
          <a:spcPct val="0"/>
        </a:spcBef>
        <a:spcAft>
          <a:spcPct val="60000"/>
        </a:spcAft>
        <a:buChar char="»"/>
        <a:defRPr sz="1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" y="239524"/>
            <a:ext cx="6206604" cy="593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pt-BR" sz="1600" b="1" i="1" u="sng" dirty="0" smtClean="0">
                <a:solidFill>
                  <a:schemeClr val="accent2">
                    <a:lumMod val="75000"/>
                  </a:schemeClr>
                </a:solidFill>
              </a:rPr>
              <a:t>PROCEDIMENTO PARA AJUSTE DO EIXO Y CÉLULA 28</a:t>
            </a:r>
            <a:endParaRPr lang="en-US" sz="1600" b="1" i="1" dirty="0">
              <a:solidFill>
                <a:schemeClr val="bg1">
                  <a:lumMod val="75000"/>
                </a:schemeClr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0" y="1556302"/>
            <a:ext cx="6438900" cy="4229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&gt;&lt;version val=&quot;15555&quot;/&gt;&lt;partner val=&quot;610&quot;/&gt;&lt;CPresentation id=&quot;1&quot;&gt;&lt;m_defprecNumber idref=&quot;2&quot;/&gt;&lt;m_defprecPercent idref=&quot;3&quot;/&gt;&lt;m_defprecDate idref=&quot;4&quot;/&gt;&lt;m_defprecYear idref=&quot;5&quot;/&gt;&lt;m_defprecQuarter idref=&quot;6&quot;/&gt;&lt;m_defprecMonth idref=&quot;7&quot;/&gt;&lt;m_defprecWeek idref=&quot;8&quot;/&gt;&lt;m_defprecDay idref=&quot;9&quot;/&gt;&lt;m_eweekdayFirstOfWeek val=&quot;2&quot;/&gt;&lt;/CPresentation&gt;&lt;CDefaultPrec id=&quot;9&quot;&gt;&lt;m_precDefault/&gt;&lt;/CDefaultPrec&gt;&lt;CDefaultPrec id=&quot;8&quot;&gt;&lt;m_precDefault/&gt;&lt;/CDefaultPrec&gt;&lt;CDefaultPrec id=&quot;7&quot;&gt;&lt;m_precDefault/&gt;&lt;/CDefaultPrec&gt;&lt;CDefaultPrec id=&quot;6&quot;&gt;&lt;m_precDefault/&gt;&lt;/CDefaultPrec&gt;&lt;CDefaultPrec id=&quot;5&quot;&gt;&lt;m_precDefault/&gt;&lt;/CDefaultPrec&gt;&lt;CDefaultPrec id=&quot;4&quot;&gt;&lt;m_precDefault/&gt;&lt;/CDefaultPrec&gt;&lt;CDefaultPrec id=&quot;3&quot;&gt;&lt;m_precDefault/&gt;&lt;/CDefaultPrec&gt;&lt;CDefaultPrec id=&quot;2&quot;&gt;&lt;m_precDefault&gt;&lt;m_chDecimalSymbol val=&quot;,&quot;&gt;,&lt;/m_chDecimalSymbol&gt;&lt;m_nGroupingDigits val=&quot;3&quot;/&gt;&lt;m_chGroupingSymbol val=&quot;.&quot;&gt;.&lt;/m_chGroupingSymbol&gt;&lt;/m_precDefault&gt;&lt;/CDefaultPrec&gt;&lt;/root&gt;"/>
  <p:tag name="THINKCELLUNDODONOTDELETE" val="987"/>
</p:tagLst>
</file>

<file path=ppt/theme/theme1.xml><?xml version="1.0" encoding="utf-8"?>
<a:theme xmlns:a="http://schemas.openxmlformats.org/drawingml/2006/main" name="Master Honsel">
  <a:themeElements>
    <a:clrScheme name="Master Honsel 14">
      <a:dk1>
        <a:srgbClr val="000000"/>
      </a:dk1>
      <a:lt1>
        <a:srgbClr val="FFFFFF"/>
      </a:lt1>
      <a:dk2>
        <a:srgbClr val="000000"/>
      </a:dk2>
      <a:lt2>
        <a:srgbClr val="AFAAA3"/>
      </a:lt2>
      <a:accent1>
        <a:srgbClr val="BBE0E3"/>
      </a:accent1>
      <a:accent2>
        <a:srgbClr val="002B6D"/>
      </a:accent2>
      <a:accent3>
        <a:srgbClr val="FFFFFF"/>
      </a:accent3>
      <a:accent4>
        <a:srgbClr val="000000"/>
      </a:accent4>
      <a:accent5>
        <a:srgbClr val="DAEDEF"/>
      </a:accent5>
      <a:accent6>
        <a:srgbClr val="002662"/>
      </a:accent6>
      <a:hlink>
        <a:srgbClr val="333399"/>
      </a:hlink>
      <a:folHlink>
        <a:srgbClr val="CCCCFF"/>
      </a:folHlink>
    </a:clrScheme>
    <a:fontScheme name="Master Honsel">
      <a:majorFont>
        <a:latin typeface="Arial Black"/>
        <a:ea typeface="MS PGothic"/>
        <a:cs typeface="MS PGothic"/>
      </a:majorFont>
      <a:minorFont>
        <a:latin typeface="Arial"/>
        <a:ea typeface="MS PGothic"/>
        <a:cs typeface="MS PGothic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rtlCol="0" anchor="t" anchorCtr="0" compatLnSpc="1">
        <a:prstTxWarp prst="textNoShape">
          <a:avLst/>
        </a:prstTxWarp>
        <a:no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Master Honse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Honse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Honse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Honse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Honse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Honse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Honse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Honse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Honse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Honse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Honse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Honse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Honsel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058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Honse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Honse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Honse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Honse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Honse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Honse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Honse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Honse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Honse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Honse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Honse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Honse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Honsel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3058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Honsel 14">
        <a:dk1>
          <a:srgbClr val="000000"/>
        </a:dk1>
        <a:lt1>
          <a:srgbClr val="FFFFFF"/>
        </a:lt1>
        <a:dk2>
          <a:srgbClr val="000000"/>
        </a:dk2>
        <a:lt2>
          <a:srgbClr val="AFAAA3"/>
        </a:lt2>
        <a:accent1>
          <a:srgbClr val="BBE0E3"/>
        </a:accent1>
        <a:accent2>
          <a:srgbClr val="002B6D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002662"/>
        </a:accent6>
        <a:hlink>
          <a:srgbClr val="333399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aster Honsel 13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3058"/>
    </a:hlink>
    <a:folHlink>
      <a:srgbClr val="CCCC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6152</TotalTime>
  <Words>8</Words>
  <Application>Microsoft Office PowerPoint</Application>
  <PresentationFormat>Papel A4 (210 x 297 mm)</PresentationFormat>
  <Paragraphs>1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Master Honsel</vt:lpstr>
      <vt:lpstr>Apresentação do PowerPoint</vt:lpstr>
    </vt:vector>
  </TitlesOfParts>
  <Company>Honsel GmbH &amp; Co. KG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c.reitzig</dc:creator>
  <cp:lastModifiedBy>Adão Augusto Stahl</cp:lastModifiedBy>
  <cp:revision>1979</cp:revision>
  <cp:lastPrinted>2016-04-19T00:37:51Z</cp:lastPrinted>
  <dcterms:created xsi:type="dcterms:W3CDTF">2007-04-11T13:51:43Z</dcterms:created>
  <dcterms:modified xsi:type="dcterms:W3CDTF">2016-04-21T01:17:13Z</dcterms:modified>
</cp:coreProperties>
</file>