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995" r:id="rId2"/>
  </p:sldIdLst>
  <p:sldSz cx="6858000" cy="9906000" type="A4"/>
  <p:notesSz cx="6797675" cy="9926638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2B6D"/>
    <a:srgbClr val="666666"/>
    <a:srgbClr val="AFAAA3"/>
    <a:srgbClr val="000000"/>
    <a:srgbClr val="CCFFFF"/>
    <a:srgbClr val="6666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3" autoAdjust="0"/>
    <p:restoredTop sz="95007" autoAdjust="0"/>
  </p:normalViewPr>
  <p:slideViewPr>
    <p:cSldViewPr snapToGrid="0">
      <p:cViewPr>
        <p:scale>
          <a:sx n="96" d="100"/>
          <a:sy n="96" d="100"/>
        </p:scale>
        <p:origin x="-2022" y="2082"/>
      </p:cViewPr>
      <p:guideLst>
        <p:guide orient="horz" pos="1609"/>
        <p:guide orient="horz" pos="659"/>
        <p:guide orient="horz" pos="4260"/>
        <p:guide orient="horz" pos="5992"/>
        <p:guide orient="horz" pos="386"/>
        <p:guide orient="horz" pos="6117"/>
        <p:guide orient="horz" pos="989"/>
        <p:guide orient="horz" pos="3272"/>
        <p:guide pos="1966"/>
        <p:guide pos="3133"/>
        <p:guide pos="4229"/>
        <p:guide pos="74"/>
        <p:guide pos="611"/>
        <p:guide pos="231"/>
        <p:guide pos="4029"/>
        <p:guide pos="1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282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980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t" anchorCtr="0" compatLnSpc="1">
            <a:prstTxWarp prst="textNoShape">
              <a:avLst/>
            </a:prstTxWarp>
          </a:bodyPr>
          <a:lstStyle>
            <a:lvl1pPr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095" y="0"/>
            <a:ext cx="2945980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t" anchorCtr="0" compatLnSpc="1">
            <a:prstTxWarp prst="textNoShape">
              <a:avLst/>
            </a:prstTxWarp>
          </a:bodyPr>
          <a:lstStyle>
            <a:lvl1pPr algn="r"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790"/>
            <a:ext cx="2945980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b" anchorCtr="0" compatLnSpc="1">
            <a:prstTxWarp prst="textNoShape">
              <a:avLst/>
            </a:prstTxWarp>
          </a:bodyPr>
          <a:lstStyle>
            <a:lvl1pPr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095" y="9428790"/>
            <a:ext cx="2945980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b" anchorCtr="0" compatLnSpc="1">
            <a:prstTxWarp prst="textNoShape">
              <a:avLst/>
            </a:prstTxWarp>
          </a:bodyPr>
          <a:lstStyle>
            <a:lvl1pPr algn="r"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fld id="{D5E180A3-64F1-4719-9179-E579CC8216B2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7599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980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t" anchorCtr="0" compatLnSpc="1">
            <a:prstTxWarp prst="textNoShape">
              <a:avLst/>
            </a:prstTxWarp>
          </a:bodyPr>
          <a:lstStyle>
            <a:lvl1pPr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095" y="0"/>
            <a:ext cx="2945980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t" anchorCtr="0" compatLnSpc="1">
            <a:prstTxWarp prst="textNoShape">
              <a:avLst/>
            </a:prstTxWarp>
          </a:bodyPr>
          <a:lstStyle>
            <a:lvl1pPr algn="r"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1375" y="744538"/>
            <a:ext cx="2576513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488" y="4715193"/>
            <a:ext cx="5440700" cy="446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Click to edit Master text styles</a:t>
            </a:r>
          </a:p>
          <a:p>
            <a:pPr lvl="1"/>
            <a:r>
              <a:rPr lang="de-DE" noProof="0" smtClean="0"/>
              <a:t>Second level</a:t>
            </a:r>
          </a:p>
          <a:p>
            <a:pPr lvl="2"/>
            <a:r>
              <a:rPr lang="de-DE" noProof="0" smtClean="0"/>
              <a:t>Third level</a:t>
            </a:r>
          </a:p>
          <a:p>
            <a:pPr lvl="3"/>
            <a:r>
              <a:rPr lang="de-DE" noProof="0" smtClean="0"/>
              <a:t>Fourth level</a:t>
            </a:r>
          </a:p>
          <a:p>
            <a:pPr lvl="4"/>
            <a:r>
              <a:rPr lang="de-DE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790"/>
            <a:ext cx="2945980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b" anchorCtr="0" compatLnSpc="1">
            <a:prstTxWarp prst="textNoShape">
              <a:avLst/>
            </a:prstTxWarp>
          </a:bodyPr>
          <a:lstStyle>
            <a:lvl1pPr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095" y="9428790"/>
            <a:ext cx="2945980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b" anchorCtr="0" compatLnSpc="1">
            <a:prstTxWarp prst="textNoShape">
              <a:avLst/>
            </a:prstTxWarp>
          </a:bodyPr>
          <a:lstStyle>
            <a:lvl1pPr algn="r"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fld id="{99177802-9556-42A1-9855-79B112BEE8C6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518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6513" cy="3721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913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Deckblatt Präsentation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"/>
            <a:ext cx="68580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63" name="Rectangle 7"/>
          <p:cNvSpPr>
            <a:spLocks noGrp="1" noChangeArrowheads="1"/>
          </p:cNvSpPr>
          <p:nvPr>
            <p:ph type="ctrTitle"/>
          </p:nvPr>
        </p:nvSpPr>
        <p:spPr bwMode="auto">
          <a:xfrm>
            <a:off x="350046" y="7619826"/>
            <a:ext cx="6318647" cy="187113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rIns="0"/>
          <a:lstStyle>
            <a:lvl1pPr>
              <a:spcBef>
                <a:spcPct val="40000"/>
              </a:spcBef>
              <a:spcAft>
                <a:spcPct val="40000"/>
              </a:spcAft>
              <a:defRPr b="1">
                <a:latin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4"/>
            <a:ext cx="1543050" cy="8452203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514850" cy="845220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342900" y="396704"/>
            <a:ext cx="6172200" cy="84522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4410"/>
            <a:ext cx="3833812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4"/>
          <p:cNvSpPr txBox="1">
            <a:spLocks noChangeArrowheads="1"/>
          </p:cNvSpPr>
          <p:nvPr userDrawn="1"/>
        </p:nvSpPr>
        <p:spPr bwMode="auto">
          <a:xfrm>
            <a:off x="2836619" y="9605611"/>
            <a:ext cx="1181466" cy="23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082" tIns="54539" rIns="109082" bIns="54539">
            <a:spAutoFit/>
          </a:bodyPr>
          <a:lstStyle/>
          <a:p>
            <a:pPr algn="ctr" defTabSz="1090613" eaLnBrk="0" hangingPunct="0">
              <a:spcBef>
                <a:spcPct val="50000"/>
              </a:spcBef>
              <a:defRPr/>
            </a:pPr>
            <a:r>
              <a:rPr lang="de-DE" sz="800">
                <a:solidFill>
                  <a:schemeClr val="bg2"/>
                </a:solidFill>
              </a:rPr>
              <a:t>- </a:t>
            </a:r>
            <a:fld id="{A64680CD-D0A5-43DF-8614-0CF4E06DEDE3}" type="slidenum">
              <a:rPr lang="de-DE" sz="800">
                <a:solidFill>
                  <a:schemeClr val="bg2"/>
                </a:solidFill>
              </a:rPr>
              <a:pPr algn="ctr" defTabSz="1090613" eaLnBrk="0" hangingPunct="0">
                <a:spcBef>
                  <a:spcPct val="50000"/>
                </a:spcBef>
                <a:defRPr/>
              </a:pPr>
              <a:t>‹nº›</a:t>
            </a:fld>
            <a:r>
              <a:rPr lang="de-DE" sz="800">
                <a:solidFill>
                  <a:schemeClr val="bg2"/>
                </a:solidFill>
              </a:rPr>
              <a:t> -</a:t>
            </a:r>
          </a:p>
        </p:txBody>
      </p:sp>
      <p:sp>
        <p:nvSpPr>
          <p:cNvPr id="1027" name="Text Box 19"/>
          <p:cNvSpPr txBox="1">
            <a:spLocks noChangeArrowheads="1"/>
          </p:cNvSpPr>
          <p:nvPr userDrawn="1"/>
        </p:nvSpPr>
        <p:spPr bwMode="auto">
          <a:xfrm>
            <a:off x="301139" y="9598731"/>
            <a:ext cx="1603497" cy="338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800" dirty="0" smtClean="0">
                <a:solidFill>
                  <a:schemeClr val="bg2"/>
                </a:solidFill>
              </a:rPr>
              <a:t>George</a:t>
            </a:r>
            <a:r>
              <a:rPr lang="de-DE" sz="800" baseline="0" dirty="0" smtClean="0">
                <a:solidFill>
                  <a:schemeClr val="bg2"/>
                </a:solidFill>
              </a:rPr>
              <a:t> Luiz Aureliano 18/04/2016</a:t>
            </a:r>
            <a:endParaRPr lang="de-DE" sz="800" dirty="0">
              <a:solidFill>
                <a:schemeClr val="bg2"/>
              </a:solidFill>
            </a:endParaRPr>
          </a:p>
        </p:txBody>
      </p:sp>
      <p:sp>
        <p:nvSpPr>
          <p:cNvPr id="1028" name="Line 20"/>
          <p:cNvSpPr>
            <a:spLocks noChangeShapeType="1"/>
          </p:cNvSpPr>
          <p:nvPr userDrawn="1"/>
        </p:nvSpPr>
        <p:spPr bwMode="auto">
          <a:xfrm flipV="1">
            <a:off x="354992" y="9633126"/>
            <a:ext cx="111508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463" y="2311402"/>
            <a:ext cx="6172200" cy="6537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pt-BR" dirty="0" smtClean="0"/>
              <a:t>Textmasterformate durch Klicken bearbeiten</a:t>
            </a:r>
          </a:p>
          <a:p>
            <a:pPr lvl="1"/>
            <a:r>
              <a:rPr lang="de-DE" altLang="pt-BR" dirty="0" smtClean="0"/>
              <a:t>Zweite Ebene</a:t>
            </a:r>
          </a:p>
          <a:p>
            <a:pPr lvl="2"/>
            <a:r>
              <a:rPr lang="de-DE" altLang="pt-BR" dirty="0" smtClean="0"/>
              <a:t>Dritte Ebene</a:t>
            </a:r>
          </a:p>
          <a:p>
            <a:pPr lvl="3"/>
            <a:r>
              <a:rPr lang="de-DE" altLang="pt-BR" dirty="0" smtClean="0"/>
              <a:t>Vierte Ebene</a:t>
            </a:r>
          </a:p>
          <a:p>
            <a:pPr lvl="4"/>
            <a:r>
              <a:rPr lang="de-DE" altLang="pt-BR" dirty="0" smtClean="0"/>
              <a:t>Fünfte Ebene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278059" y="1112134"/>
            <a:ext cx="6249133" cy="100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pt-BR" smtClean="0"/>
              <a:t>Titelmasterformat durch Klicken bearbeiten</a:t>
            </a: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0" y="859897"/>
            <a:ext cx="5943600" cy="139876"/>
          </a:xfrm>
          <a:prstGeom prst="rect">
            <a:avLst/>
          </a:prstGeom>
          <a:gradFill rotWithShape="1">
            <a:gsLst>
              <a:gs pos="0">
                <a:srgbClr val="002B6D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endParaRPr lang="pt-BR"/>
          </a:p>
        </p:txBody>
      </p:sp>
      <p:pic>
        <p:nvPicPr>
          <p:cNvPr id="1032" name="Picture 9" descr="MH3in P.jpg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E7A5A6"/>
              </a:clrFrom>
              <a:clrTo>
                <a:srgbClr val="E7A5A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51308" y="-68788"/>
            <a:ext cx="785813" cy="1639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7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74" charset="-128"/>
          <a:cs typeface="MS PGothic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74" charset="-128"/>
          <a:cs typeface="MS PGothic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74" charset="-128"/>
          <a:cs typeface="MS PGothic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74" charset="-128"/>
          <a:cs typeface="MS PGothic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ea typeface="MS PGothic"/>
          <a:cs typeface="MS PGothic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ea typeface="MS PGothic"/>
          <a:cs typeface="MS PGothic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ea typeface="MS PGothic"/>
          <a:cs typeface="MS PGothic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ea typeface="MS PGothic"/>
          <a:cs typeface="MS PGothic"/>
        </a:defRPr>
      </a:lvl9pPr>
    </p:titleStyle>
    <p:bodyStyle>
      <a:lvl1pPr marL="176213" indent="-176213" algn="l" rtl="0" eaLnBrk="0" fontAlgn="base" hangingPunct="0">
        <a:lnSpc>
          <a:spcPct val="120000"/>
        </a:lnSpc>
        <a:spcBef>
          <a:spcPct val="0"/>
        </a:spcBef>
        <a:spcAft>
          <a:spcPct val="60000"/>
        </a:spcAft>
        <a:buClr>
          <a:schemeClr val="accent2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ＭＳ Ｐゴシック" pitchFamily="74" charset="-128"/>
          <a:cs typeface="+mn-cs"/>
        </a:defRPr>
      </a:lvl1pPr>
      <a:lvl2pPr marL="530225" indent="-174625" algn="l" rtl="0" eaLnBrk="0" fontAlgn="base" hangingPunct="0">
        <a:lnSpc>
          <a:spcPct val="120000"/>
        </a:lnSpc>
        <a:spcBef>
          <a:spcPct val="0"/>
        </a:spcBef>
        <a:spcAft>
          <a:spcPct val="60000"/>
        </a:spcAft>
        <a:buClr>
          <a:schemeClr val="accent2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ＭＳ Ｐゴシック" pitchFamily="74" charset="-128"/>
          <a:cs typeface="+mn-cs"/>
        </a:defRPr>
      </a:lvl2pPr>
      <a:lvl3pPr marL="900113" indent="-190500" algn="l" rtl="0" eaLnBrk="0" fontAlgn="base" hangingPunct="0">
        <a:lnSpc>
          <a:spcPct val="120000"/>
        </a:lnSpc>
        <a:spcBef>
          <a:spcPct val="0"/>
        </a:spcBef>
        <a:spcAft>
          <a:spcPct val="60000"/>
        </a:spcAft>
        <a:buClr>
          <a:schemeClr val="accent2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ＭＳ Ｐゴシック" pitchFamily="74" charset="-128"/>
          <a:cs typeface="+mn-cs"/>
        </a:defRPr>
      </a:lvl3pPr>
      <a:lvl4pPr marL="1254125" indent="-174625" algn="l" rtl="0" eaLnBrk="0" fontAlgn="base" hangingPunct="0">
        <a:lnSpc>
          <a:spcPct val="120000"/>
        </a:lnSpc>
        <a:spcBef>
          <a:spcPct val="0"/>
        </a:spcBef>
        <a:spcAft>
          <a:spcPct val="60000"/>
        </a:spcAft>
        <a:buClr>
          <a:schemeClr val="accent2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ＭＳ Ｐゴシック" pitchFamily="74" charset="-128"/>
          <a:cs typeface="+mn-cs"/>
        </a:defRPr>
      </a:lvl4pPr>
      <a:lvl5pPr marL="1608138" indent="-174625" algn="l" rtl="0" eaLnBrk="0" fontAlgn="base" hangingPunct="0">
        <a:lnSpc>
          <a:spcPct val="120000"/>
        </a:lnSpc>
        <a:spcBef>
          <a:spcPct val="0"/>
        </a:spcBef>
        <a:spcAft>
          <a:spcPct val="60000"/>
        </a:spcAft>
        <a:buClr>
          <a:schemeClr val="accent2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ＭＳ Ｐゴシック" pitchFamily="74" charset="-128"/>
          <a:cs typeface="+mn-cs"/>
        </a:defRPr>
      </a:lvl5pPr>
      <a:lvl6pPr marL="2065338" indent="-174625" algn="l" rtl="0" fontAlgn="base">
        <a:lnSpc>
          <a:spcPct val="120000"/>
        </a:lnSpc>
        <a:spcBef>
          <a:spcPct val="0"/>
        </a:spcBef>
        <a:spcAft>
          <a:spcPct val="6000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522538" indent="-174625" algn="l" rtl="0" fontAlgn="base">
        <a:lnSpc>
          <a:spcPct val="120000"/>
        </a:lnSpc>
        <a:spcBef>
          <a:spcPct val="0"/>
        </a:spcBef>
        <a:spcAft>
          <a:spcPct val="6000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979738" indent="-174625" algn="l" rtl="0" fontAlgn="base">
        <a:lnSpc>
          <a:spcPct val="120000"/>
        </a:lnSpc>
        <a:spcBef>
          <a:spcPct val="0"/>
        </a:spcBef>
        <a:spcAft>
          <a:spcPct val="6000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436938" indent="-174625" algn="l" rtl="0" fontAlgn="base">
        <a:lnSpc>
          <a:spcPct val="120000"/>
        </a:lnSpc>
        <a:spcBef>
          <a:spcPct val="0"/>
        </a:spcBef>
        <a:spcAft>
          <a:spcPct val="6000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" y="239524"/>
            <a:ext cx="6206604" cy="593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b="1" i="1" u="sng" dirty="0" smtClean="0">
                <a:solidFill>
                  <a:schemeClr val="accent2">
                    <a:lumMod val="75000"/>
                  </a:schemeClr>
                </a:solidFill>
              </a:rPr>
              <a:t>PROCEDIMENTO PARA REALIZAR </a:t>
            </a:r>
            <a:r>
              <a:rPr lang="en-US" b="1" i="1" u="sng" dirty="0" smtClean="0">
                <a:solidFill>
                  <a:schemeClr val="accent2">
                    <a:lumMod val="75000"/>
                  </a:schemeClr>
                </a:solidFill>
              </a:rPr>
              <a:t>AJUSTE DO M19 CÉLULA 28</a:t>
            </a:r>
            <a:endParaRPr lang="en-US" b="1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89" y="1063487"/>
            <a:ext cx="4086225" cy="4975156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89" y="6118156"/>
            <a:ext cx="43434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5555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 val=&quot;,&quot;&gt;,&lt;/m_chDecimalSymbol&gt;&lt;m_nGroupingDigits val=&quot;3&quot;/&gt;&lt;m_chGroupingSymbol val=&quot;.&quot;&gt;.&lt;/m_chGroupingSymbol&gt;&lt;/m_precDefault&gt;&lt;/CDefaultPrec&gt;&lt;/root&gt;"/>
  <p:tag name="THINKCELLUNDODONOTDELETE" val="987"/>
</p:tagLst>
</file>

<file path=ppt/theme/theme1.xml><?xml version="1.0" encoding="utf-8"?>
<a:theme xmlns:a="http://schemas.openxmlformats.org/drawingml/2006/main" name="Master Honsel">
  <a:themeElements>
    <a:clrScheme name="Master Honsel 14">
      <a:dk1>
        <a:srgbClr val="000000"/>
      </a:dk1>
      <a:lt1>
        <a:srgbClr val="FFFFFF"/>
      </a:lt1>
      <a:dk2>
        <a:srgbClr val="000000"/>
      </a:dk2>
      <a:lt2>
        <a:srgbClr val="AFAAA3"/>
      </a:lt2>
      <a:accent1>
        <a:srgbClr val="BBE0E3"/>
      </a:accent1>
      <a:accent2>
        <a:srgbClr val="002B6D"/>
      </a:accent2>
      <a:accent3>
        <a:srgbClr val="FFFFFF"/>
      </a:accent3>
      <a:accent4>
        <a:srgbClr val="000000"/>
      </a:accent4>
      <a:accent5>
        <a:srgbClr val="DAEDEF"/>
      </a:accent5>
      <a:accent6>
        <a:srgbClr val="002662"/>
      </a:accent6>
      <a:hlink>
        <a:srgbClr val="333399"/>
      </a:hlink>
      <a:folHlink>
        <a:srgbClr val="CCCCFF"/>
      </a:folHlink>
    </a:clrScheme>
    <a:fontScheme name="Master Honsel">
      <a:majorFont>
        <a:latin typeface="Arial Black"/>
        <a:ea typeface="MS PGothic"/>
        <a:cs typeface="MS PGothic"/>
      </a:majorFont>
      <a:minorFont>
        <a:latin typeface="Arial"/>
        <a:ea typeface="MS PGothic"/>
        <a:cs typeface="MS PGothic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aster Hons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58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58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14">
        <a:dk1>
          <a:srgbClr val="000000"/>
        </a:dk1>
        <a:lt1>
          <a:srgbClr val="FFFFFF"/>
        </a:lt1>
        <a:dk2>
          <a:srgbClr val="000000"/>
        </a:dk2>
        <a:lt2>
          <a:srgbClr val="AFAAA3"/>
        </a:lt2>
        <a:accent1>
          <a:srgbClr val="BBE0E3"/>
        </a:accent1>
        <a:accent2>
          <a:srgbClr val="002B6D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2662"/>
        </a:accent6>
        <a:hlink>
          <a:srgbClr val="3333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aster Honsel 13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3058"/>
    </a:hlink>
    <a:folHlink>
      <a:srgbClr val="CCC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6149</TotalTime>
  <Words>8</Words>
  <Application>Microsoft Office PowerPoint</Application>
  <PresentationFormat>Papel A4 (210 x 297 mm)</PresentationFormat>
  <Paragraphs>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Master Honsel</vt:lpstr>
      <vt:lpstr>Apresentação do PowerPoint</vt:lpstr>
    </vt:vector>
  </TitlesOfParts>
  <Company>Honsel GmbH &amp; Co.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c.reitzig</dc:creator>
  <cp:lastModifiedBy>Adão Augusto Stahl</cp:lastModifiedBy>
  <cp:revision>1978</cp:revision>
  <cp:lastPrinted>2016-04-19T00:37:51Z</cp:lastPrinted>
  <dcterms:created xsi:type="dcterms:W3CDTF">2007-04-11T13:51:43Z</dcterms:created>
  <dcterms:modified xsi:type="dcterms:W3CDTF">2016-04-21T01:14:10Z</dcterms:modified>
</cp:coreProperties>
</file>